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12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472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896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82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64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29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47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2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20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08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03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D91F9-5CA5-4F3B-BBAB-E277EB6A0A66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853CE-63E6-4D3E-B33C-E7B1768F68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828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6289192"/>
            <a:ext cx="568808" cy="5688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9600" u="sng" dirty="0" smtClean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Easy Farm</a:t>
            </a:r>
            <a:endParaRPr lang="en-US" sz="9600" u="sng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  <a:latin typeface="Bahnschrift Light" panose="020B0502040204020203" pitchFamily="34" charset="0"/>
                <a:cs typeface="Arial" panose="020B0604020202020204" pitchFamily="34" charset="0"/>
              </a:rPr>
              <a:t>An intuitive and engaging software for farming advice.</a:t>
            </a:r>
            <a:endParaRPr lang="en-US" sz="2800" i="1" dirty="0">
              <a:solidFill>
                <a:schemeClr val="bg1"/>
              </a:solidFill>
              <a:latin typeface="Bahnschrift Ligh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4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6289192"/>
            <a:ext cx="568808" cy="5688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5400" u="sng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Project Objectives</a:t>
            </a:r>
            <a:endParaRPr lang="en-US" sz="5400" u="sng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Creating an application for farmers to easily explore, analyze, and utilize NASA datasets to improve their farming practices.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User-friendly interface for easy access to farmers.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Integrate the NASA datasets in the application in the most efficient way.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Helping farmers throughout the crop cycle by different techniques.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8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6289192"/>
            <a:ext cx="568808" cy="5688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5400" u="sng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Introduction To Easy Farm</a:t>
            </a:r>
            <a:endParaRPr lang="en-US" sz="5400" u="sng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Incorporates NASA databases to deliver real-time, reliable information about weather, land, and climate.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Effective crop selection based on climate, temperature, soil type, soil moisture, and rainfall.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Monitoring of soil health, weather, and crop health.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05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6289192"/>
            <a:ext cx="568808" cy="5688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5400" u="sng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Easy Farm Interface</a:t>
            </a:r>
            <a:endParaRPr lang="en-US" sz="5400" u="sng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37854"/>
            <a:ext cx="5247640" cy="2989548"/>
          </a:xfrm>
          <a:solidFill>
            <a:schemeClr val="tx1">
              <a:alpha val="65000"/>
            </a:schemeClr>
          </a:solidFill>
          <a:ln w="38100">
            <a:solidFill>
              <a:schemeClr val="tx1"/>
            </a:solidFill>
          </a:ln>
        </p:spPr>
      </p:pic>
      <p:pic>
        <p:nvPicPr>
          <p:cNvPr id="8" name="Content Placeholder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340" y="2798445"/>
            <a:ext cx="5247640" cy="2951797"/>
          </a:xfrm>
          <a:prstGeom prst="rect">
            <a:avLst/>
          </a:prstGeom>
          <a:solidFill>
            <a:schemeClr val="tx1">
              <a:alpha val="65000"/>
            </a:schemeClr>
          </a:solidFill>
          <a:ln w="38100">
            <a:solidFill>
              <a:schemeClr val="tx1"/>
            </a:solidFill>
          </a:ln>
        </p:spPr>
      </p:pic>
      <p:pic>
        <p:nvPicPr>
          <p:cNvPr id="9" name="Content Placeholder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160" y="3621799"/>
            <a:ext cx="5247639" cy="2951797"/>
          </a:xfrm>
          <a:prstGeom prst="rect">
            <a:avLst/>
          </a:prstGeom>
          <a:solidFill>
            <a:schemeClr val="tx1">
              <a:alpha val="65000"/>
            </a:schemeClr>
          </a:solidFill>
          <a:ln w="38100">
            <a:solidFill>
              <a:schemeClr val="tx1"/>
            </a:solidFill>
          </a:ln>
        </p:spPr>
      </p:pic>
      <p:sp>
        <p:nvSpPr>
          <p:cNvPr id="10" name="Rectangle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41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6289192"/>
            <a:ext cx="568808" cy="5688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5400" u="sng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Tech Stack</a:t>
            </a:r>
            <a:endParaRPr lang="en-US" sz="5400" u="sng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Front-End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HTML5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CSS3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JavaScript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Back-End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Python3</a:t>
            </a:r>
            <a:r>
              <a:rPr lang="en-US" sz="1800" dirty="0">
                <a:solidFill>
                  <a:schemeClr val="bg1"/>
                </a:solidFill>
                <a:latin typeface="Bahnschrift Light" panose="020B0502040204020203" pitchFamily="34" charset="0"/>
              </a:rPr>
              <a:t> </a:t>
            </a:r>
            <a:r>
              <a:rPr lang="en-US" sz="18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(Django)</a:t>
            </a:r>
          </a:p>
          <a:p>
            <a:pPr lvl="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MySQL</a:t>
            </a:r>
            <a:endParaRPr lang="en-US" sz="1800" dirty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Bahnschrift Light" panose="020B0502040204020203" pitchFamily="34" charset="0"/>
              </a:rPr>
              <a:t>NASA’s Earthdata Developer </a:t>
            </a:r>
            <a:r>
              <a:rPr lang="en-US" sz="18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API</a:t>
            </a:r>
            <a:endParaRPr lang="en-US" sz="18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98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6289192"/>
            <a:ext cx="568808" cy="5688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5400" u="sng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Application Benefits</a:t>
            </a:r>
            <a:endParaRPr lang="en-US" sz="5400" u="sng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Production Rate: Through highly accurate </a:t>
            </a: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prediction.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Improve </a:t>
            </a:r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Water management: Through monitoring rainfall and Humidity </a:t>
            </a: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patterns.</a:t>
            </a:r>
            <a:endParaRPr lang="en-US" sz="2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Disaster Prediction: Through use of NASA DATASET, which can then be notified to the Farmers through the app in advance, so farmers can take preventive measures</a:t>
            </a:r>
            <a:r>
              <a:rPr lang="en-US" sz="24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.</a:t>
            </a:r>
            <a:endParaRPr lang="en-US" sz="2400" dirty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6289192"/>
            <a:ext cx="568808" cy="5688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5400" u="sng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References</a:t>
            </a:r>
            <a:endParaRPr lang="en-US" sz="5400" u="sng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alpha val="65000"/>
            </a:schemeClr>
          </a:solidFill>
          <a:ln w="38100">
            <a:solidFill>
              <a:schemeClr val="bg1"/>
            </a:solidFill>
          </a:ln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</a:rPr>
              <a:t>https://www.earthdata.nasa.gov/lehttps://</a:t>
            </a:r>
            <a:r>
              <a:rPr lang="en-US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en.wikipedia.org/wiki/Climate_of_Indiaarn/get-started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https</a:t>
            </a:r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</a:rPr>
              <a:t>://</a:t>
            </a:r>
            <a:r>
              <a:rPr lang="en-US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www.earthdata.nasa.gov/engage/open-data-services-and-software/api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https</a:t>
            </a:r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</a:rPr>
              <a:t>://docs.djangoproject.com/en/5.1</a:t>
            </a:r>
            <a:r>
              <a:rPr lang="en-US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/</a:t>
            </a:r>
            <a:endParaRPr lang="en-US" sz="2000" dirty="0">
              <a:solidFill>
                <a:schemeClr val="bg1"/>
              </a:solidFill>
              <a:latin typeface="Bahnschrift Ligh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</a:rPr>
              <a:t>https://www.w3schools.com/css</a:t>
            </a:r>
            <a:r>
              <a:rPr lang="en-US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/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Bahnschrift Light" panose="020B0502040204020203" pitchFamily="34" charset="0"/>
              </a:rPr>
              <a:t>https://developer.mozilla.org</a:t>
            </a:r>
            <a:r>
              <a:rPr lang="en-US" sz="2000" dirty="0" smtClean="0">
                <a:solidFill>
                  <a:schemeClr val="bg1"/>
                </a:solidFill>
                <a:latin typeface="Bahnschrift Light" panose="020B0502040204020203" pitchFamily="34" charset="0"/>
              </a:rPr>
              <a:t>/</a:t>
            </a:r>
            <a:endParaRPr lang="en-US" sz="2000" dirty="0" smtClean="0">
              <a:solidFill>
                <a:schemeClr val="bg1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5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</TotalTime>
  <Words>206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Bahnschrift</vt:lpstr>
      <vt:lpstr>Bahnschrift Light</vt:lpstr>
      <vt:lpstr>Calibri</vt:lpstr>
      <vt:lpstr>Calibri Light</vt:lpstr>
      <vt:lpstr>Courier New</vt:lpstr>
      <vt:lpstr>Office Theme</vt:lpstr>
      <vt:lpstr>Easy Farm</vt:lpstr>
      <vt:lpstr>Project Objectives</vt:lpstr>
      <vt:lpstr>Introduction To Easy Farm</vt:lpstr>
      <vt:lpstr>Easy Farm Interface</vt:lpstr>
      <vt:lpstr>Tech Stack</vt:lpstr>
      <vt:lpstr>Application Benefits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 Farm</dc:title>
  <dc:creator>astro</dc:creator>
  <cp:lastModifiedBy>astro</cp:lastModifiedBy>
  <cp:revision>34</cp:revision>
  <dcterms:created xsi:type="dcterms:W3CDTF">2024-10-05T17:53:46Z</dcterms:created>
  <dcterms:modified xsi:type="dcterms:W3CDTF">2024-10-06T16:05:04Z</dcterms:modified>
</cp:coreProperties>
</file>

<file path=docProps/thumbnail.jpeg>
</file>